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0" r:id="rId2"/>
    <p:sldId id="256" r:id="rId3"/>
    <p:sldId id="257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4145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2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0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3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59915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2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5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7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86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717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2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611D-6282-4C0B-B1F7-7BE08062F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531088"/>
            <a:ext cx="8361229" cy="2355592"/>
          </a:xfrm>
        </p:spPr>
        <p:txBody>
          <a:bodyPr/>
          <a:lstStyle/>
          <a:p>
            <a:r>
              <a:rPr lang="en-US" dirty="0"/>
              <a:t>Jesus eats dinner with me</a:t>
            </a:r>
            <a:br>
              <a:rPr lang="en-US" dirty="0"/>
            </a:br>
            <a:r>
              <a:rPr lang="en-US" sz="2000" dirty="0"/>
              <a:t>My first Study Bible ~ Page 282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B0E85-9BB1-47CB-96E2-0ACDFBA2AC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Matthew 9:9-13</a:t>
            </a:r>
          </a:p>
          <a:p>
            <a:r>
              <a:rPr lang="en-US" dirty="0"/>
              <a:t>Mark 2:14-17</a:t>
            </a:r>
          </a:p>
          <a:p>
            <a:r>
              <a:rPr lang="en-US" dirty="0"/>
              <a:t>Luke 5:-27-32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99B8E30-8F37-4B9E-87BB-A6B22B128D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0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78"/>
    </mc:Choice>
    <mc:Fallback>
      <p:transition spd="slow" advTm="13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CB256BA-90FF-4F56-8A48-115760CDB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497" y="420871"/>
            <a:ext cx="4813005" cy="6016257"/>
          </a:xfrm>
          <a:prstGeom prst="rect">
            <a:avLst/>
          </a:prstGeom>
          <a:ln w="228600" cap="sq" cmpd="thickThin">
            <a:solidFill>
              <a:srgbClr val="1A2E4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A19CB3F-770B-4448-9626-69589E217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43F503F-1D54-43D5-9979-1FB05AB9FB88}"/>
              </a:ext>
            </a:extLst>
          </p:cNvPr>
          <p:cNvSpPr/>
          <p:nvPr/>
        </p:nvSpPr>
        <p:spPr>
          <a:xfrm>
            <a:off x="8897679" y="531626"/>
            <a:ext cx="2137144" cy="1701209"/>
          </a:xfrm>
          <a:prstGeom prst="cloudCallout">
            <a:avLst>
              <a:gd name="adj1" fmla="val -81710"/>
              <a:gd name="adj2" fmla="val 568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does it mean to be honest?</a:t>
            </a:r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EC3F0391-9649-40EA-84C7-E13786D3CC8A}"/>
              </a:ext>
            </a:extLst>
          </p:cNvPr>
          <p:cNvSpPr/>
          <p:nvPr/>
        </p:nvSpPr>
        <p:spPr>
          <a:xfrm rot="10800000" flipH="1" flipV="1">
            <a:off x="9742612" y="4394434"/>
            <a:ext cx="1612960" cy="170120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Being honest is to tell the truth!</a:t>
            </a:r>
          </a:p>
        </p:txBody>
      </p:sp>
    </p:spTree>
    <p:extLst>
      <p:ext uri="{BB962C8B-B14F-4D97-AF65-F5344CB8AC3E}">
        <p14:creationId xmlns:p14="http://schemas.microsoft.com/office/powerpoint/2010/main" val="337728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00">
        <p14:reveal/>
      </p:transition>
    </mc:Choice>
    <mc:Fallback>
      <p:transition spd="slow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9B199B45-17A5-4870-A58F-1E5227DCC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888" y="507930"/>
            <a:ext cx="4710224" cy="5842139"/>
          </a:xfrm>
          <a:prstGeom prst="rect">
            <a:avLst/>
          </a:prstGeom>
          <a:ln w="228600" cap="sq" cmpd="thickThin">
            <a:solidFill>
              <a:srgbClr val="1A2E4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9271656-B7F9-4ECE-BE62-0E061B41A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6763D91-F670-4CC0-973B-6621AFCEBFD1}"/>
              </a:ext>
            </a:extLst>
          </p:cNvPr>
          <p:cNvSpPr/>
          <p:nvPr/>
        </p:nvSpPr>
        <p:spPr>
          <a:xfrm>
            <a:off x="6776485" y="723014"/>
            <a:ext cx="1336158" cy="50793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Follow Me</a:t>
            </a:r>
          </a:p>
        </p:txBody>
      </p:sp>
    </p:spTree>
    <p:extLst>
      <p:ext uri="{BB962C8B-B14F-4D97-AF65-F5344CB8AC3E}">
        <p14:creationId xmlns:p14="http://schemas.microsoft.com/office/powerpoint/2010/main" val="2005803091"/>
      </p:ext>
    </p:extLst>
  </p:cSld>
  <p:clrMapOvr>
    <a:masterClrMapping/>
  </p:clrMapOvr>
  <p:transition spd="med" advTm="1220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1AE09886-1688-4BFF-BDCD-58AF7A000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09" y="514434"/>
            <a:ext cx="5118707" cy="5829132"/>
          </a:xfrm>
          <a:prstGeom prst="rect">
            <a:avLst/>
          </a:prstGeom>
          <a:ln w="228600" cap="sq" cmpd="thickThin">
            <a:solidFill>
              <a:srgbClr val="1A2E4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71F9ADE-1772-4B67-9AC4-B7AA5CB17F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3DB85FCA-0FE4-4F06-8AEE-FE445392061A}"/>
              </a:ext>
            </a:extLst>
          </p:cNvPr>
          <p:cNvSpPr/>
          <p:nvPr/>
        </p:nvSpPr>
        <p:spPr>
          <a:xfrm>
            <a:off x="893134" y="1190847"/>
            <a:ext cx="3487479" cy="29026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 at the picture…</a:t>
            </a:r>
          </a:p>
          <a:p>
            <a:pPr algn="ctr"/>
            <a:r>
              <a:rPr lang="en-US" dirty="0"/>
              <a:t>What do you see? What are they eating? wearing?</a:t>
            </a:r>
          </a:p>
        </p:txBody>
      </p:sp>
    </p:spTree>
    <p:extLst>
      <p:ext uri="{BB962C8B-B14F-4D97-AF65-F5344CB8AC3E}">
        <p14:creationId xmlns:p14="http://schemas.microsoft.com/office/powerpoint/2010/main" val="1908384262"/>
      </p:ext>
    </p:extLst>
  </p:cSld>
  <p:clrMapOvr>
    <a:masterClrMapping/>
  </p:clrMapOvr>
  <p:transition spd="slow" advTm="2132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4924B193-C57E-427C-A044-44893ACB4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523" y="677636"/>
            <a:ext cx="4488163" cy="5502728"/>
          </a:xfrm>
          <a:prstGeom prst="rect">
            <a:avLst/>
          </a:prstGeom>
          <a:ln w="228600" cap="sq" cmpd="thickThin">
            <a:solidFill>
              <a:srgbClr val="1A2E4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62F4A16-B807-4A6A-86D4-D02EABECA3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95D03E3-FE52-43EC-9999-F2FF30A5647B}"/>
              </a:ext>
            </a:extLst>
          </p:cNvPr>
          <p:cNvSpPr/>
          <p:nvPr/>
        </p:nvSpPr>
        <p:spPr>
          <a:xfrm rot="1358559">
            <a:off x="7293935" y="393404"/>
            <a:ext cx="2371060" cy="194575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were the Jewish leaders angry?</a:t>
            </a:r>
          </a:p>
        </p:txBody>
      </p:sp>
    </p:spTree>
    <p:extLst>
      <p:ext uri="{BB962C8B-B14F-4D97-AF65-F5344CB8AC3E}">
        <p14:creationId xmlns:p14="http://schemas.microsoft.com/office/powerpoint/2010/main" val="125050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498">
        <p:fade/>
      </p:transition>
    </mc:Choice>
    <mc:Fallback>
      <p:transition spd="med" advTm="38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83D2-2957-4C85-9761-78C9B078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307805"/>
            <a:ext cx="8361229" cy="2578875"/>
          </a:xfrm>
        </p:spPr>
        <p:txBody>
          <a:bodyPr/>
          <a:lstStyle/>
          <a:p>
            <a:r>
              <a:rPr lang="en-US" sz="4000" dirty="0"/>
              <a:t>For God did not send his Son into the world to judge the world, but to save the world through him.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0B072-BD6C-4377-B2E4-4A9823B80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3:17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4654445-5840-446B-9FA4-475F94E70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98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1436">
        <p159:morph option="byObject"/>
      </p:transition>
    </mc:Choice>
    <mc:Fallback>
      <p:transition spd="slow" advTm="11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162</TotalTime>
  <Words>88</Words>
  <Application>Microsoft Office PowerPoint</Application>
  <PresentationFormat>Widescreen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Franklin Gothic Book</vt:lpstr>
      <vt:lpstr>Crop</vt:lpstr>
      <vt:lpstr>Jesus eats dinner with me My first Study Bible ~ Page 282 </vt:lpstr>
      <vt:lpstr>PowerPoint Presentation</vt:lpstr>
      <vt:lpstr>PowerPoint Presentation</vt:lpstr>
      <vt:lpstr>PowerPoint Presentation</vt:lpstr>
      <vt:lpstr>PowerPoint Presentation</vt:lpstr>
      <vt:lpstr>For God did not send his Son into the world to judge the world, but to save the world through him.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eats dinner with me My first Study Bible ~ Page 282 </dc:title>
  <dc:creator>Vanessa Parks</dc:creator>
  <cp:lastModifiedBy>Vanessa Parks</cp:lastModifiedBy>
  <cp:revision>9</cp:revision>
  <dcterms:created xsi:type="dcterms:W3CDTF">2020-04-16T00:32:57Z</dcterms:created>
  <dcterms:modified xsi:type="dcterms:W3CDTF">2020-04-16T03:15:48Z</dcterms:modified>
</cp:coreProperties>
</file>